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FB548-F96E-470E-9038-BFEBAFA5646C}" type="datetimeFigureOut">
              <a:rPr lang="it-IT" smtClean="0"/>
              <a:pPr/>
              <a:t>01/12/2013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FA178-045F-4B14-A72C-5C75357E125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980728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legge</a:t>
            </a:r>
            <a:r>
              <a:rPr lang="it-IT" dirty="0" smtClean="0"/>
              <a:t> è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dichiarata illegittima </a:t>
            </a:r>
            <a:r>
              <a:rPr lang="it-IT" dirty="0" smtClean="0"/>
              <a:t>“nella parte in cui”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prevede o non prevede </a:t>
            </a:r>
            <a:r>
              <a:rPr lang="it-IT" dirty="0" smtClean="0"/>
              <a:t>qualcosa</a:t>
            </a:r>
          </a:p>
        </p:txBody>
      </p:sp>
      <p:sp>
        <p:nvSpPr>
          <p:cNvPr id="5" name="Ovale 4"/>
          <p:cNvSpPr/>
          <p:nvPr/>
        </p:nvSpPr>
        <p:spPr>
          <a:xfrm>
            <a:off x="2123728" y="2636912"/>
            <a:ext cx="4032448" cy="40324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4067944" y="2276872"/>
            <a:ext cx="720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55776" y="414908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cose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283968" y="414908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idee</a:t>
            </a:r>
            <a:endParaRPr lang="it-IT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5436096" y="1556792"/>
            <a:ext cx="1728192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2555776" y="1340768"/>
            <a:ext cx="720080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1187624" y="1412776"/>
            <a:ext cx="2520280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971600" y="332656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B050"/>
                </a:solidFill>
              </a:rPr>
              <a:t>Sentenze interpretative di accoglimento</a:t>
            </a:r>
            <a:endParaRPr lang="it-IT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98072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legge</a:t>
            </a:r>
            <a:r>
              <a:rPr lang="it-IT" dirty="0" smtClean="0"/>
              <a:t> è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dichiarata illegittima </a:t>
            </a:r>
            <a:r>
              <a:rPr lang="it-IT" dirty="0" smtClean="0"/>
              <a:t>“nella parte in cui”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prevede </a:t>
            </a:r>
            <a:r>
              <a:rPr lang="it-IT" dirty="0" smtClean="0"/>
              <a:t>una determinata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</a:t>
            </a:r>
            <a:endParaRPr lang="it-IT" dirty="0" smtClean="0"/>
          </a:p>
        </p:txBody>
      </p:sp>
      <p:sp>
        <p:nvSpPr>
          <p:cNvPr id="5" name="Ovale 4"/>
          <p:cNvSpPr/>
          <p:nvPr/>
        </p:nvSpPr>
        <p:spPr>
          <a:xfrm>
            <a:off x="2123728" y="2636912"/>
            <a:ext cx="4032448" cy="40324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4067944" y="2276872"/>
            <a:ext cx="720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55776" y="414908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cose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283968" y="414908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idee</a:t>
            </a:r>
            <a:endParaRPr lang="it-IT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5508104" y="1412776"/>
            <a:ext cx="2592288" cy="2448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2555776" y="1340768"/>
            <a:ext cx="720080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1187624" y="1412776"/>
            <a:ext cx="2520280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971600" y="332656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B050"/>
                </a:solidFill>
              </a:rPr>
              <a:t>Sentenze additive</a:t>
            </a:r>
            <a:endParaRPr lang="it-IT" sz="2800" b="1" dirty="0">
              <a:solidFill>
                <a:srgbClr val="00B05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300192" y="4005064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giudice a quo deve indicare il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verso dell’addizione</a:t>
            </a:r>
            <a:endParaRPr lang="it-IT" dirty="0"/>
          </a:p>
        </p:txBody>
      </p:sp>
      <p:cxnSp>
        <p:nvCxnSpPr>
          <p:cNvPr id="17" name="Connettore 2 16"/>
          <p:cNvCxnSpPr/>
          <p:nvPr/>
        </p:nvCxnSpPr>
        <p:spPr>
          <a:xfrm flipH="1">
            <a:off x="5508104" y="465313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6228184" y="537321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Corte risponde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rime baciate</a:t>
            </a:r>
            <a:endParaRPr lang="it-IT" dirty="0"/>
          </a:p>
        </p:txBody>
      </p:sp>
      <p:cxnSp>
        <p:nvCxnSpPr>
          <p:cNvPr id="21" name="Connettore 2 20"/>
          <p:cNvCxnSpPr/>
          <p:nvPr/>
        </p:nvCxnSpPr>
        <p:spPr>
          <a:xfrm flipH="1" flipV="1">
            <a:off x="5436096" y="5157192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3528" y="980728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legge</a:t>
            </a:r>
            <a:r>
              <a:rPr lang="it-IT" dirty="0" smtClean="0"/>
              <a:t> è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dichiarata illegittima </a:t>
            </a:r>
            <a:r>
              <a:rPr lang="it-IT" dirty="0" smtClean="0"/>
              <a:t>“nella parte in cui”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dispone X </a:t>
            </a:r>
            <a:r>
              <a:rPr lang="it-IT" dirty="0" smtClean="0"/>
              <a:t>“anziché”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it-IT" dirty="0" smtClean="0"/>
          </a:p>
        </p:txBody>
      </p:sp>
      <p:sp>
        <p:nvSpPr>
          <p:cNvPr id="5" name="Ovale 4"/>
          <p:cNvSpPr/>
          <p:nvPr/>
        </p:nvSpPr>
        <p:spPr>
          <a:xfrm>
            <a:off x="2123728" y="2636912"/>
            <a:ext cx="4032448" cy="40324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4067944" y="2276872"/>
            <a:ext cx="720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55776" y="414908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cose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283968" y="414908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idee</a:t>
            </a:r>
            <a:endParaRPr lang="it-IT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3707904" y="1340768"/>
            <a:ext cx="1872208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2555776" y="1340768"/>
            <a:ext cx="720080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1187624" y="1412776"/>
            <a:ext cx="2520280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971600" y="332656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smtClean="0">
                <a:solidFill>
                  <a:srgbClr val="00B050"/>
                </a:solidFill>
              </a:rPr>
              <a:t>Sentenze sostitutive</a:t>
            </a:r>
            <a:endParaRPr lang="it-IT" sz="2800" b="1" dirty="0">
              <a:solidFill>
                <a:srgbClr val="00B050"/>
              </a:solidFill>
            </a:endParaRPr>
          </a:p>
        </p:txBody>
      </p:sp>
      <p:cxnSp>
        <p:nvCxnSpPr>
          <p:cNvPr id="23" name="Connettore 2 22"/>
          <p:cNvCxnSpPr/>
          <p:nvPr/>
        </p:nvCxnSpPr>
        <p:spPr>
          <a:xfrm flipH="1">
            <a:off x="3563888" y="1340768"/>
            <a:ext cx="3528392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4046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Un esempio: sent. 27/2005 (“patente a punti”)</a:t>
            </a:r>
            <a:endParaRPr lang="it-IT" sz="2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1268760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dichiara </a:t>
            </a:r>
            <a:r>
              <a:rPr lang="it-IT" dirty="0"/>
              <a:t>l’illegittimità costituzionale dell’art. 126-</a:t>
            </a:r>
            <a:r>
              <a:rPr lang="it-IT" i="1" dirty="0"/>
              <a:t>bis</a:t>
            </a:r>
            <a:r>
              <a:rPr lang="it-IT" dirty="0"/>
              <a:t>, comma 2, del decreto legislativo 30 aprile 1992, n. 285 (Nuovo codice della strada), introdotto dall’art. 7 del decreto legislativo 15 gennaio 2002, n. 9 (Disposizioni integrative e correttive del nuovo codice della strada, a norma dell’articolo 1, comma 1, della legge 22 marzo 2001, n. 85), nel testo risultante all’esito della modifica apportata dall’art. 7, comma 3, lettera </a:t>
            </a:r>
            <a:r>
              <a:rPr lang="it-IT" i="1" dirty="0"/>
              <a:t>b</a:t>
            </a:r>
            <a:r>
              <a:rPr lang="it-IT" dirty="0"/>
              <a:t>), del decreto-legge 27 giugno 2003, n. 151 (Modifiche ed integrazioni al codice della strada), convertito, con modificazioni, nella legge 1° agosto 2003, n. 214, </a:t>
            </a:r>
            <a:r>
              <a:rPr lang="it-IT" dirty="0">
                <a:solidFill>
                  <a:srgbClr val="FF0000"/>
                </a:solidFill>
              </a:rPr>
              <a:t>nella parte in cui dispone </a:t>
            </a:r>
            <a:r>
              <a:rPr lang="it-IT" dirty="0"/>
              <a:t>che: «nel caso di mancata identificazione di questi, la segnalazione deve essere effettuata a carico del proprietario del veicolo, salvo che lo stesso non comunichi, entro trenta giorni dalla richiesta, all’organo di polizia che procede, i dati personali e della patente del conducente al momento della commessa violazione»,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anziché </a:t>
            </a:r>
            <a:r>
              <a:rPr lang="it-IT" dirty="0"/>
              <a:t>«nel caso di mancata identificazione di questi, il proprietario del veicolo, entro trenta giorni dalla richiesta, deve fornire, all’organo di polizia che procede, i dati personali e della patente del conducente al momento della commessa violazione»;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90</Words>
  <Application>Microsoft Office PowerPoint</Application>
  <PresentationFormat>Presentazione su schermo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</dc:creator>
  <cp:lastModifiedBy>roberto</cp:lastModifiedBy>
  <cp:revision>4</cp:revision>
  <dcterms:created xsi:type="dcterms:W3CDTF">2012-11-26T10:31:51Z</dcterms:created>
  <dcterms:modified xsi:type="dcterms:W3CDTF">2013-12-01T17:46:58Z</dcterms:modified>
</cp:coreProperties>
</file>